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82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9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824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405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65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260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1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985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002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807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4759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733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5448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679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918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031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7F447-D0ED-4CB0-AD7B-0E4DDC9E5A6E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09F43B6-BD1F-4D4E-BD2D-3AE17ACB8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80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ПРИГОТОВЛЕНИЕ ГОРЯЧЕГО ЗАВТРАКА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68108" y="101571"/>
            <a:ext cx="8393678" cy="1096899"/>
          </a:xfrm>
        </p:spPr>
        <p:txBody>
          <a:bodyPr/>
          <a:lstStyle/>
          <a:p>
            <a:pPr algn="ctr"/>
            <a:r>
              <a:rPr lang="ru-RU" dirty="0" smtClean="0"/>
              <a:t>Муниципальное бюджетное </a:t>
            </a:r>
            <a:r>
              <a:rPr lang="ru-RU" dirty="0" smtClean="0"/>
              <a:t>общеобразовательное </a:t>
            </a:r>
            <a:r>
              <a:rPr lang="ru-RU" dirty="0" smtClean="0"/>
              <a:t>учреждение </a:t>
            </a:r>
          </a:p>
          <a:p>
            <a:pPr algn="ctr"/>
            <a:r>
              <a:rPr lang="ru-RU" dirty="0" smtClean="0"/>
              <a:t>гимназия №7 Бугульминского муниципального района Республики </a:t>
            </a:r>
            <a:r>
              <a:rPr lang="ru-RU" dirty="0"/>
              <a:t>Т</a:t>
            </a:r>
            <a:r>
              <a:rPr lang="ru-RU" dirty="0" smtClean="0"/>
              <a:t>атарстан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6345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9584" b="11231"/>
          <a:stretch/>
        </p:blipFill>
        <p:spPr>
          <a:xfrm>
            <a:off x="831554" y="443936"/>
            <a:ext cx="4292239" cy="605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81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7196"/>
          <a:stretch/>
        </p:blipFill>
        <p:spPr>
          <a:xfrm>
            <a:off x="4946355" y="425669"/>
            <a:ext cx="3663835" cy="606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81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49"/>
          <a:stretch/>
        </p:blipFill>
        <p:spPr>
          <a:xfrm rot="5400000">
            <a:off x="92253" y="1325508"/>
            <a:ext cx="5978326" cy="418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28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6593" b="13645"/>
          <a:stretch/>
        </p:blipFill>
        <p:spPr>
          <a:xfrm>
            <a:off x="4085038" y="291661"/>
            <a:ext cx="4468974" cy="635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31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7924" b="19417"/>
          <a:stretch/>
        </p:blipFill>
        <p:spPr>
          <a:xfrm>
            <a:off x="1008992" y="394138"/>
            <a:ext cx="4786224" cy="620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942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8695" b="7992"/>
          <a:stretch/>
        </p:blipFill>
        <p:spPr>
          <a:xfrm>
            <a:off x="4536450" y="386254"/>
            <a:ext cx="4118403" cy="611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41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4398"/>
          <a:stretch/>
        </p:blipFill>
        <p:spPr>
          <a:xfrm>
            <a:off x="626050" y="144379"/>
            <a:ext cx="4242729" cy="647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13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-530" t="-99" r="530" b="29168"/>
          <a:stretch/>
        </p:blipFill>
        <p:spPr>
          <a:xfrm>
            <a:off x="744845" y="591207"/>
            <a:ext cx="4463284" cy="564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8035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</TotalTime>
  <Words>15</Words>
  <Application>Microsoft Office PowerPoint</Application>
  <PresentationFormat>Широкоэкранный</PresentationFormat>
  <Paragraphs>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Грань</vt:lpstr>
      <vt:lpstr>ПРИГОТОВЛЕНИЕ ГОРЯЧЕГО ЗАВТРАКА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ПРИГОТОВЛЕНИЕ ГОРЯЧЕГО ЗАВТРАКА</dc:title>
  <dc:creator>School7</dc:creator>
  <cp:lastModifiedBy>School7</cp:lastModifiedBy>
  <cp:revision>4</cp:revision>
  <dcterms:created xsi:type="dcterms:W3CDTF">2025-04-30T09:27:57Z</dcterms:created>
  <dcterms:modified xsi:type="dcterms:W3CDTF">2025-04-30T09:54:28Z</dcterms:modified>
</cp:coreProperties>
</file>